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57" r:id="rId4"/>
    <p:sldId id="259" r:id="rId5"/>
    <p:sldId id="260" r:id="rId6"/>
    <p:sldId id="261" r:id="rId7"/>
    <p:sldId id="266" r:id="rId8"/>
    <p:sldId id="265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F7D"/>
    <a:srgbClr val="00682F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4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778FFDB-813A-451D-BAC8-20ED7C414C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Рыбаков фонд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A598BF-FB14-45C8-9350-9E84AAB4D5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391DE-84CF-41F9-AC40-D32BBA45A13F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C79842-2FFE-4784-A990-A5647B60F5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92392E-D2A6-482B-B39E-02290CFECF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096B2-946B-4163-A796-5E3FCFFAA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97888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Рыбаков фонд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8F09F-8A5E-4FA7-9DC1-1BB90711C716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F257-C888-473C-AC48-F430C3315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31184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EFF3-2AFA-49F3-B728-5D511A0FB8F0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8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8555-3B99-4117-BA78-AEC532EB0DA1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48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65FA0-C46B-4CF7-9C6A-C15E150E02A5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9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6951-E179-4F79-A978-1C7387FF3F61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80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B661-C6C3-4475-BA98-A8375B0AEFED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1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1E64-4575-4BD8-A368-A7ED21966FB8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7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0DE2-FD90-4A97-9F3F-57E22A77E304}" type="datetime1">
              <a:rPr lang="ru-RU" smtClean="0"/>
              <a:t>22.04.2018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8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6230-BB36-4985-958B-E3FDDF3DCDB8}" type="datetime1">
              <a:rPr lang="ru-RU" smtClean="0"/>
              <a:t>22.04.2018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80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99A65-A856-499B-A5A3-3B2CD9A59606}" type="datetime1">
              <a:rPr lang="ru-RU" smtClean="0"/>
              <a:t>22.04.2018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57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B38A-51EA-413E-A3F6-D6538CC3890A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4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735D-0D67-46A7-BB3B-43DAC49AF3A0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15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934B8-68DF-4787-B851-3CE9E3D1B3E2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50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10" Type="http://schemas.openxmlformats.org/officeDocument/2006/relationships/image" Target="../media/image4.JPG"/><Relationship Id="rId4" Type="http://schemas.openxmlformats.org/officeDocument/2006/relationships/image" Target="../media/image8.png"/><Relationship Id="rId9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10" Type="http://schemas.openxmlformats.org/officeDocument/2006/relationships/image" Target="../media/image5.JPG"/><Relationship Id="rId4" Type="http://schemas.openxmlformats.org/officeDocument/2006/relationships/image" Target="../media/image8.png"/><Relationship Id="rId9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png"/><Relationship Id="rId10" Type="http://schemas.openxmlformats.org/officeDocument/2006/relationships/image" Target="../media/image5.JPG"/><Relationship Id="rId4" Type="http://schemas.openxmlformats.org/officeDocument/2006/relationships/image" Target="../media/image8.png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4.png"/><Relationship Id="rId7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7.jpg"/><Relationship Id="rId7" Type="http://schemas.openxmlformats.org/officeDocument/2006/relationships/image" Target="../media/image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B98C57-2132-4466-80B9-58A135BA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4430" y="953150"/>
            <a:ext cx="10038902" cy="5747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Команда </a:t>
            </a:r>
            <a:r>
              <a:rPr lang="ru-RU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Добросеть</a:t>
            </a:r>
            <a:endParaRPr lang="ru-RU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endParaRPr lang="ru-RU" sz="3600" b="1" dirty="0">
              <a:latin typeface="Arial Nova Cond Light" panose="020B0306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sz="4400" b="1" dirty="0" err="1">
                <a:latin typeface="Arial Nova Cond Light" panose="020B0306020202020204" pitchFamily="34" charset="0"/>
                <a:cs typeface="Times New Roman" panose="02020603050405020304" pitchFamily="18" charset="0"/>
              </a:rPr>
              <a:t>Блокчейн</a:t>
            </a:r>
            <a:r>
              <a:rPr lang="ru-RU" sz="44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-платформа для благотворительности</a:t>
            </a:r>
          </a:p>
          <a:p>
            <a:pPr algn="ctr">
              <a:lnSpc>
                <a:spcPct val="150000"/>
              </a:lnSpc>
            </a:pPr>
            <a:endParaRPr lang="ru-RU" sz="3600" dirty="0">
              <a:latin typeface="Arial Nova Cond Light" panose="020B0306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360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ImaguruBlockchainHackathon</a:t>
            </a:r>
            <a:endParaRPr lang="en-US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22</a:t>
            </a:r>
            <a:r>
              <a:rPr lang="en-US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 </a:t>
            </a:r>
            <a:r>
              <a:rPr lang="ru-RU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апреля 2018, Минск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16D50FD-B921-42CC-A6BE-58439080D129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C134FB4-CA95-48A1-93D3-12FBA6F57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842034-FCB6-4BCF-B39A-FAFC8262F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84F3299-8BC3-4D2D-9583-516288B9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504D23-3BA4-4266-9906-4E13FC87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816E55-00C0-4525-9EFF-26658C4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779" y="857033"/>
            <a:ext cx="9676047" cy="5367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Актуальное положение дел в сфере </a:t>
            </a:r>
          </a:p>
          <a:p>
            <a:pPr algn="ctr"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некоммерческих благотворительных организаций:</a:t>
            </a:r>
            <a:endParaRPr lang="en-US" sz="3200" b="1" dirty="0">
              <a:latin typeface="Arial Nova Cond Light" panose="020B030602020202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механизмы работы непрозрачны для общества;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низкий уровень доверия;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информация о возможностях труднодоступна;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отчётность представляется на самом общем уровне;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высокие накладные расходы на ведение реестра всех </a:t>
            </a: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	операций в традиционных централизованных учетных системах.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9EF74E-FE8D-461E-BC0B-021DA9C870C3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24790E0-77F4-4765-8BFE-FA5DA1DB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6D641-75EE-4693-B91D-4D03B5B5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2F2BED1-C0B0-4F78-BFDA-67F7B78C0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E7872D-13B3-4789-86AF-362227ED8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5132AA9-48D3-45E7-AAC6-47667731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252" y="1164639"/>
            <a:ext cx="8280472" cy="543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</a:rPr>
              <a:t>Что если мы зафиксируем добрые дела в </a:t>
            </a:r>
            <a:r>
              <a:rPr lang="ru-RU" sz="3200" b="1" dirty="0" err="1">
                <a:latin typeface="Arial Nova Cond Light" panose="020B0306020202020204" pitchFamily="34" charset="0"/>
              </a:rPr>
              <a:t>блокчейне</a:t>
            </a:r>
            <a:r>
              <a:rPr lang="ru-RU" sz="3200" b="1" dirty="0">
                <a:latin typeface="Arial Nova Cond Light" panose="020B0306020202020204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акций и заданий позволит 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быстрее оказывать помощь нуждающимся;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благотворителей позволит 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надёжнее и быстрее находить готовых помочь;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сведения о некоммерческих организациях станут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полнее и прозрачнее без рутинных действий.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ru-RU" sz="3600" b="1" dirty="0">
              <a:latin typeface="Arial Nova Cond Light" panose="020B0306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53C70EB-F70D-487F-8B86-665F6BFAF6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8297E40-0F76-4763-95C1-DAF54EC22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1A2D26-6478-4FCC-802E-9769B1684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7720812-04C5-40CF-B59D-5DECECB2E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7C5B99-ED16-4546-AA6E-52E5C654E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032" name="Picture 8" descr="ÐÐ°ÑÑÐ¸Ð½ÐºÐ¸ Ð¿Ð¾ Ð·Ð°Ð¿ÑÐ¾ÑÑ font awesome medk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BCDA59-07AD-4778-AC5B-705D44A39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700"/>
            <a:ext cx="12191999" cy="4692506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BC814F2-3D20-47C5-9CDB-952ADD2DE3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DC7326AA-D1F8-4E8E-B5E8-1EFCA52BB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19AB2F7-30D9-4E91-88A8-D47B5320F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7EC15F-719C-4085-A5BD-1B53D26B6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3F7E764-BFCD-4724-A214-78C56A7532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0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CCE6E1-6A6F-4F1B-AF7A-B214E78A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F13647-954F-40F9-8BDF-A6F4D780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7B785-7D71-43B1-A04A-3F7941F8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1" name="Picture 8" descr="ÐÐ°ÑÑÐ¸Ð½ÐºÐ¸ Ð¿Ð¾ Ð·Ð°Ð¿ÑÐ¾ÑÑ font awesome medkit">
            <a:extLst>
              <a:ext uri="{FF2B5EF4-FFF2-40B4-BE49-F238E27FC236}">
                <a16:creationId xmlns:a16="http://schemas.microsoft.com/office/drawing/2014/main" id="{99B3F24C-8576-4AA1-9993-0315036D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0F2C7-C7A3-48DB-9605-76BDB68DEAD1}"/>
              </a:ext>
            </a:extLst>
          </p:cNvPr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C4745-F176-40F4-9774-1987CEA374BF}"/>
              </a:ext>
            </a:extLst>
          </p:cNvPr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22289D-D4A6-4E9A-A364-AC279843767E}"/>
              </a:ext>
            </a:extLst>
          </p:cNvPr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BA82-19B0-4EA1-8C95-8FA5737564A7}"/>
              </a:ext>
            </a:extLst>
          </p:cNvPr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810F36-0B8C-4A7D-8814-4F8E8B5BE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48" y="2378075"/>
            <a:ext cx="12261748" cy="44019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B3055E7-68B0-406A-A93A-AEC7EF48E9A8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17949E9-6E8D-4AE7-A9A0-ECF8725B1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1A6062A-04D3-4FC3-8698-3E0014C44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62560BA-2F24-4BDB-B660-301F2369B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24BB9C-F830-4280-B095-36E8710F6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7D41D6-8B93-43C9-8924-31D664CF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1B442B-130A-441F-A933-FA6AEC71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5ABC95-A521-4C68-8C9F-DC8BA7AA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0" name="Picture 8" descr="ÐÐ°ÑÑÐ¸Ð½ÐºÐ¸ Ð¿Ð¾ Ð·Ð°Ð¿ÑÐ¾ÑÑ font awesome medkit">
            <a:extLst>
              <a:ext uri="{FF2B5EF4-FFF2-40B4-BE49-F238E27FC236}">
                <a16:creationId xmlns:a16="http://schemas.microsoft.com/office/drawing/2014/main" id="{88C15F46-5AA1-4436-A672-37ED1B79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8F6D9-1060-4CE2-B7AB-9AE9F64687CD}"/>
              </a:ext>
            </a:extLst>
          </p:cNvPr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F8064-ACF2-461F-88AA-71E830ACEFC0}"/>
              </a:ext>
            </a:extLst>
          </p:cNvPr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95158-D79D-4E11-B50D-D43A7FFD0C31}"/>
              </a:ext>
            </a:extLst>
          </p:cNvPr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EE902-42BF-4BD6-9971-46968396D17E}"/>
              </a:ext>
            </a:extLst>
          </p:cNvPr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10073F-0605-4B95-B53C-49ECB56C3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6" y="2343072"/>
            <a:ext cx="12431831" cy="4492625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5D16FAC-C634-4894-97EA-81E7690F2FEB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70FCBDB-C912-450C-87E2-077542947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6A0F286-C756-4EEC-9A52-4FE0CC5F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E86B865-04FB-4A85-9350-ACB6C808E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0E82D2-D952-4508-A5BE-4A1CF079A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9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A282E2E-445E-48E3-906B-66FC01DA15BC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856E0D25-6AA0-4704-B24D-E3D42E741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ECC8D0-7BC0-4EFA-A7CA-91684A6E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ECE5E2E-E150-463B-AEE1-2747E8098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30DEA8-0DA3-4208-B9D0-62ED5B5A6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5EC0E2-4B52-4740-A2B6-0F81ABAEA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96" y="888584"/>
            <a:ext cx="8009217" cy="59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12A6FB-A8B2-47A2-AF6D-A103FE63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1171" y="1358683"/>
            <a:ext cx="8087878" cy="539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</a:rPr>
              <a:t>Реализовано: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всех запросов;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волонтеров;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фиксация статусов всех событий;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фиксация обратной связи (возможность рейтингования);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возможность получения отчетности</a:t>
            </a:r>
            <a:r>
              <a:rPr lang="en-US" sz="2800" b="1" dirty="0">
                <a:latin typeface="Arial Nova Cond Light" panose="020B0306020202020204" pitchFamily="34" charset="0"/>
              </a:rPr>
              <a:t>.</a:t>
            </a:r>
            <a:endParaRPr lang="ru-RU" sz="2800" b="1" dirty="0">
              <a:latin typeface="Arial Nova Cond Light" panose="020B0306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2800" b="1" dirty="0">
              <a:latin typeface="Arial Nova Cond Light" panose="020B0306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53C70EB-F70D-487F-8B86-665F6BFAF6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Галочка">
            <a:extLst>
              <a:ext uri="{FF2B5EF4-FFF2-40B4-BE49-F238E27FC236}">
                <a16:creationId xmlns:a16="http://schemas.microsoft.com/office/drawing/2014/main" id="{634ACE5C-DBDA-421C-A8F5-33C2A2716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2198131"/>
            <a:ext cx="559622" cy="559622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698F8D4B-1E7F-493E-A968-4ED54BBA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3079648"/>
            <a:ext cx="559622" cy="559622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D0ED4227-03D8-4D82-BEA1-5F1D17BFE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3784036"/>
            <a:ext cx="559622" cy="559622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6C4976EB-7624-4EAB-87EE-568C21A1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3747" y="4630231"/>
            <a:ext cx="559622" cy="559622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367AFEE-35E3-4421-BBE6-A71F58C6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2826" y="5441345"/>
            <a:ext cx="559622" cy="55962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B07C1CE2-C25A-4744-A969-831DA57AF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BFAE7E-5E2B-42C6-B125-C7DD43EDB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2769B8-AE27-436D-BDD9-D88D57783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8BC536-7DC2-4A0B-9B5C-3F8F9B3D1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6760" y="728740"/>
            <a:ext cx="3539622" cy="819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Команда </a:t>
            </a:r>
            <a:r>
              <a:rPr lang="ru-RU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Добросеть</a:t>
            </a:r>
            <a:endParaRPr lang="ru-RU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33" y="4557279"/>
            <a:ext cx="1829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Иван Шаров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Разработчик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@asddsa356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7991" y="4557278"/>
            <a:ext cx="26413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Алексей Кирпичёв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Аналитик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AlexeyKirpichev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6448" y="4557278"/>
            <a:ext cx="20794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Федор Щукин 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Аналитик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Iuciuss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9576" y="4557277"/>
            <a:ext cx="24129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Алексей Цветков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Разработчик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aitsvet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7826" y="5975563"/>
            <a:ext cx="5315879" cy="658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github.com/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dobroset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/ImaguruHcktn2018</a:t>
            </a:r>
            <a:endParaRPr lang="ru-RU" sz="2800" u="sng" dirty="0">
              <a:solidFill>
                <a:schemeClr val="accent1">
                  <a:lumMod val="75000"/>
                </a:schemeClr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FCF51D-506B-41FE-8D56-334D28D69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6" y="1680754"/>
            <a:ext cx="1992333" cy="25608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02BC50-99BD-45D2-99B0-8986849D9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881" y="1777831"/>
            <a:ext cx="1992333" cy="249187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384239-D375-4D5E-83EE-DEAB16B8D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6" y="1777831"/>
            <a:ext cx="1569400" cy="23427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54426-4571-46AF-8C6D-48EEE7968E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33" y="1771348"/>
            <a:ext cx="1734015" cy="2418495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9784FCF-684B-48B9-99F0-C7FD99C34793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A453FD42-D079-453E-938D-F5B441D40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6E6C9A-83A3-4EC4-AC0F-2884C6B64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E5F6913-33B9-4617-BDE1-E5C9E0E02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BDCD9E5-5C27-48FF-A0E2-8C1CF027F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98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132</Words>
  <Application>Microsoft Office PowerPoint</Application>
  <PresentationFormat>Широкоэкранный</PresentationFormat>
  <Paragraphs>51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Nova Cond Light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Федор Щукин</cp:lastModifiedBy>
  <cp:revision>90</cp:revision>
  <dcterms:created xsi:type="dcterms:W3CDTF">2018-04-14T12:12:18Z</dcterms:created>
  <dcterms:modified xsi:type="dcterms:W3CDTF">2018-04-22T15:39:17Z</dcterms:modified>
</cp:coreProperties>
</file>